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1115" r:id="rId2"/>
    <p:sldId id="1859" r:id="rId3"/>
    <p:sldId id="1871" r:id="rId4"/>
    <p:sldId id="1872" r:id="rId5"/>
    <p:sldId id="1873" r:id="rId6"/>
    <p:sldId id="1116" r:id="rId7"/>
    <p:sldId id="1870" r:id="rId8"/>
    <p:sldId id="1139" r:id="rId9"/>
    <p:sldId id="1874" r:id="rId10"/>
    <p:sldId id="1875" r:id="rId11"/>
    <p:sldId id="1876" r:id="rId12"/>
    <p:sldId id="1877" r:id="rId13"/>
    <p:sldId id="1869" r:id="rId14"/>
    <p:sldId id="1208" r:id="rId15"/>
    <p:sldId id="1232" r:id="rId16"/>
    <p:sldId id="1862" r:id="rId17"/>
    <p:sldId id="1863" r:id="rId18"/>
    <p:sldId id="1864" r:id="rId19"/>
    <p:sldId id="1867" r:id="rId20"/>
    <p:sldId id="271" r:id="rId21"/>
    <p:sldId id="276" r:id="rId22"/>
    <p:sldId id="278" r:id="rId23"/>
    <p:sldId id="1868" r:id="rId24"/>
    <p:sldId id="1212" r:id="rId25"/>
    <p:sldId id="1234" r:id="rId26"/>
    <p:sldId id="1235" r:id="rId27"/>
    <p:sldId id="1236" r:id="rId28"/>
    <p:sldId id="1213" r:id="rId29"/>
    <p:sldId id="941" r:id="rId30"/>
    <p:sldId id="942" r:id="rId31"/>
    <p:sldId id="943" r:id="rId32"/>
    <p:sldId id="1857" r:id="rId33"/>
    <p:sldId id="1858" r:id="rId34"/>
    <p:sldId id="1216" r:id="rId35"/>
    <p:sldId id="1215" r:id="rId36"/>
    <p:sldId id="1230" r:id="rId37"/>
    <p:sldId id="1217" r:id="rId38"/>
    <p:sldId id="1000" r:id="rId39"/>
    <p:sldId id="1233" r:id="rId40"/>
    <p:sldId id="1229" r:id="rId41"/>
    <p:sldId id="1633" r:id="rId42"/>
    <p:sldId id="1219" r:id="rId43"/>
    <p:sldId id="992" r:id="rId44"/>
    <p:sldId id="279" r:id="rId45"/>
    <p:sldId id="947" r:id="rId46"/>
    <p:sldId id="955" r:id="rId47"/>
    <p:sldId id="989" r:id="rId48"/>
    <p:sldId id="990" r:id="rId49"/>
    <p:sldId id="988" r:id="rId50"/>
    <p:sldId id="926" r:id="rId51"/>
    <p:sldId id="995" r:id="rId52"/>
    <p:sldId id="927" r:id="rId53"/>
    <p:sldId id="998" r:id="rId54"/>
    <p:sldId id="997" r:id="rId55"/>
    <p:sldId id="928" r:id="rId56"/>
    <p:sldId id="948" r:id="rId57"/>
    <p:sldId id="956" r:id="rId58"/>
    <p:sldId id="993" r:id="rId59"/>
    <p:sldId id="957" r:id="rId60"/>
    <p:sldId id="999" r:id="rId61"/>
    <p:sldId id="929" r:id="rId62"/>
    <p:sldId id="962" r:id="rId63"/>
    <p:sldId id="163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35"/>
    <p:restoredTop sz="96327"/>
  </p:normalViewPr>
  <p:slideViewPr>
    <p:cSldViewPr snapToGrid="0">
      <p:cViewPr varScale="1">
        <p:scale>
          <a:sx n="86" d="100"/>
          <a:sy n="86" d="100"/>
        </p:scale>
        <p:origin x="826" y="58"/>
      </p:cViewPr>
      <p:guideLst/>
    </p:cSldViewPr>
  </p:slideViewPr>
  <p:notesTextViewPr>
    <p:cViewPr>
      <p:scale>
        <a:sx n="1" d="1"/>
        <a:sy n="1" d="1"/>
      </p:scale>
      <p:origin x="0" y="0"/>
    </p:cViewPr>
  </p:notesTextViewPr>
  <p:sorterViewPr>
    <p:cViewPr>
      <p:scale>
        <a:sx n="1" d="1"/>
        <a:sy n="1" d="1"/>
      </p:scale>
      <p:origin x="0" y="-17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10/20/23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10/20/23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10/20/23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10/20/23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10/20/23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10/20/23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10/20/23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10/20/23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10/20/23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10/20/23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10/20/23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10/20/23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huggingface.c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0.png"/><Relationship Id="rId7" Type="http://schemas.openxmlformats.org/officeDocument/2006/relationships/image" Target="../media/image36.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14</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153299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r>
              <a:rPr lang="en-US"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29</a:t>
            </a:fld>
            <a:endParaRPr lang="en-US"/>
          </a:p>
        </p:txBody>
      </p:sp>
    </p:spTree>
    <p:extLst>
      <p:ext uri="{BB962C8B-B14F-4D97-AF65-F5344CB8AC3E}">
        <p14:creationId xmlns:p14="http://schemas.microsoft.com/office/powerpoint/2010/main" val="34470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30</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31</a:t>
            </a:fld>
            <a:endParaRPr lang="en-US"/>
          </a:p>
        </p:txBody>
      </p:sp>
    </p:spTree>
    <p:extLst>
      <p:ext uri="{BB962C8B-B14F-4D97-AF65-F5344CB8AC3E}">
        <p14:creationId xmlns:p14="http://schemas.microsoft.com/office/powerpoint/2010/main" val="424720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34</a:t>
            </a:fld>
            <a:endParaRPr lang="en-US"/>
          </a:p>
        </p:txBody>
      </p:sp>
    </p:spTree>
    <p:extLst>
      <p:ext uri="{BB962C8B-B14F-4D97-AF65-F5344CB8AC3E}">
        <p14:creationId xmlns:p14="http://schemas.microsoft.com/office/powerpoint/2010/main" val="211436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39</a:t>
            </a:fld>
            <a:endParaRPr lang="en-US"/>
          </a:p>
        </p:txBody>
      </p:sp>
    </p:spTree>
    <p:extLst>
      <p:ext uri="{BB962C8B-B14F-4D97-AF65-F5344CB8AC3E}">
        <p14:creationId xmlns:p14="http://schemas.microsoft.com/office/powerpoint/2010/main" val="212463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42</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lstStyle/>
          <a:p>
            <a:r>
              <a:rPr lang="en-US" dirty="0"/>
              <a:t>Prompt Engineering</a:t>
            </a:r>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8</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5417</TotalTime>
  <Words>3509</Words>
  <Application>Microsoft Macintosh PowerPoint</Application>
  <PresentationFormat>Widescreen</PresentationFormat>
  <Paragraphs>700</Paragraphs>
  <Slides>63</Slides>
  <Notes>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Calibri</vt:lpstr>
      <vt:lpstr>Calibri Light</vt:lpstr>
      <vt:lpstr>Cambria Math</vt:lpstr>
      <vt:lpstr>Courier New</vt:lpstr>
      <vt:lpstr>Menlo</vt:lpstr>
      <vt:lpstr>Noto Sans</vt:lpstr>
      <vt:lpstr>Roboto</vt:lpstr>
      <vt:lpstr>Segoe UI</vt:lpstr>
      <vt:lpstr>Wingdings</vt:lpstr>
      <vt:lpstr>Office Theme</vt:lpstr>
      <vt:lpstr>The Easy,  the Hard  and the Ugly</vt:lpstr>
      <vt:lpstr>Easy: Outline</vt:lpstr>
      <vt:lpstr>Easy - IR</vt:lpstr>
      <vt:lpstr>Ranking models</vt:lpstr>
      <vt:lpstr>IR - Relevance evaluation</vt:lpstr>
      <vt:lpstr>Easy: If you are a Researcher/Practioner</vt:lpstr>
      <vt:lpstr>Prompt Engineering</vt:lpstr>
      <vt:lpstr>“Helping” with homework: Cheating (?)</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Discussion</vt:lpstr>
      <vt:lpstr>The main process is unchanged </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50</cp:revision>
  <dcterms:created xsi:type="dcterms:W3CDTF">2023-08-31T19:51:53Z</dcterms:created>
  <dcterms:modified xsi:type="dcterms:W3CDTF">2023-10-20T16:17:05Z</dcterms:modified>
</cp:coreProperties>
</file>